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72" r:id="rId5"/>
    <p:sldId id="267" r:id="rId6"/>
    <p:sldId id="279" r:id="rId7"/>
    <p:sldId id="281" r:id="rId8"/>
    <p:sldId id="28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152"/>
    <a:srgbClr val="9CC1A0"/>
    <a:srgbClr val="D7C4B7"/>
    <a:srgbClr val="354D52"/>
    <a:srgbClr val="30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42443D-426E-47B3-A4AF-70FED5F818F8}" v="357" dt="2022-06-09T08:25:57.113"/>
    <p1510:client id="{D1B9CF23-6480-42F9-A87C-3827A05517F3}" v="4" dt="2022-06-08T16:53:52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 snapToObjects="1">
      <p:cViewPr varScale="1">
        <p:scale>
          <a:sx n="83" d="100"/>
          <a:sy n="83" d="100"/>
        </p:scale>
        <p:origin x="180" y="3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ettinen Jukka" userId="a39d5eaa-b20e-4c7c-be80-7220f08f582d" providerId="ADAL" clId="{6042443D-426E-47B3-A4AF-70FED5F818F8}"/>
    <pc:docChg chg="undo redo custSel addSld delSld modSld sldOrd">
      <pc:chgData name="Miettinen Jukka" userId="a39d5eaa-b20e-4c7c-be80-7220f08f582d" providerId="ADAL" clId="{6042443D-426E-47B3-A4AF-70FED5F818F8}" dt="2022-06-09T14:14:05.907" v="3879" actId="20577"/>
      <pc:docMkLst>
        <pc:docMk/>
      </pc:docMkLst>
      <pc:sldChg chg="del">
        <pc:chgData name="Miettinen Jukka" userId="a39d5eaa-b20e-4c7c-be80-7220f08f582d" providerId="ADAL" clId="{6042443D-426E-47B3-A4AF-70FED5F818F8}" dt="2022-06-09T08:26:24.597" v="3787" actId="47"/>
        <pc:sldMkLst>
          <pc:docMk/>
          <pc:sldMk cId="1016105789" sldId="264"/>
        </pc:sldMkLst>
      </pc:sldChg>
      <pc:sldChg chg="del">
        <pc:chgData name="Miettinen Jukka" userId="a39d5eaa-b20e-4c7c-be80-7220f08f582d" providerId="ADAL" clId="{6042443D-426E-47B3-A4AF-70FED5F818F8}" dt="2022-06-09T07:07:31.739" v="3183" actId="47"/>
        <pc:sldMkLst>
          <pc:docMk/>
          <pc:sldMk cId="3407364949" sldId="265"/>
        </pc:sldMkLst>
      </pc:sldChg>
      <pc:sldChg chg="del">
        <pc:chgData name="Miettinen Jukka" userId="a39d5eaa-b20e-4c7c-be80-7220f08f582d" providerId="ADAL" clId="{6042443D-426E-47B3-A4AF-70FED5F818F8}" dt="2022-06-09T07:07:31.739" v="3183" actId="47"/>
        <pc:sldMkLst>
          <pc:docMk/>
          <pc:sldMk cId="1170929151" sldId="266"/>
        </pc:sldMkLst>
      </pc:sldChg>
      <pc:sldChg chg="addSp delSp modSp mod modAnim">
        <pc:chgData name="Miettinen Jukka" userId="a39d5eaa-b20e-4c7c-be80-7220f08f582d" providerId="ADAL" clId="{6042443D-426E-47B3-A4AF-70FED5F818F8}" dt="2022-06-09T14:10:48.875" v="3853" actId="6549"/>
        <pc:sldMkLst>
          <pc:docMk/>
          <pc:sldMk cId="3895092045" sldId="267"/>
        </pc:sldMkLst>
        <pc:spChg chg="del">
          <ac:chgData name="Miettinen Jukka" userId="a39d5eaa-b20e-4c7c-be80-7220f08f582d" providerId="ADAL" clId="{6042443D-426E-47B3-A4AF-70FED5F818F8}" dt="2022-06-09T06:12:04.380" v="229" actId="478"/>
          <ac:spMkLst>
            <pc:docMk/>
            <pc:sldMk cId="3895092045" sldId="267"/>
            <ac:spMk id="4" creationId="{E5E15F62-C979-5341-A54A-22336498AF2D}"/>
          </ac:spMkLst>
        </pc:spChg>
        <pc:spChg chg="mod">
          <ac:chgData name="Miettinen Jukka" userId="a39d5eaa-b20e-4c7c-be80-7220f08f582d" providerId="ADAL" clId="{6042443D-426E-47B3-A4AF-70FED5F818F8}" dt="2022-06-09T06:14:58.571" v="483" actId="20577"/>
          <ac:spMkLst>
            <pc:docMk/>
            <pc:sldMk cId="3895092045" sldId="267"/>
            <ac:spMk id="7" creationId="{2CB8352C-D077-9D4C-A648-96629D3211A9}"/>
          </ac:spMkLst>
        </pc:spChg>
        <pc:spChg chg="del">
          <ac:chgData name="Miettinen Jukka" userId="a39d5eaa-b20e-4c7c-be80-7220f08f582d" providerId="ADAL" clId="{6042443D-426E-47B3-A4AF-70FED5F818F8}" dt="2022-06-09T06:04:30.488" v="28" actId="478"/>
          <ac:spMkLst>
            <pc:docMk/>
            <pc:sldMk cId="3895092045" sldId="267"/>
            <ac:spMk id="10" creationId="{24E3988C-914D-4A1C-A65B-D67E704D6E98}"/>
          </ac:spMkLst>
        </pc:spChg>
        <pc:spChg chg="add del mod">
          <ac:chgData name="Miettinen Jukka" userId="a39d5eaa-b20e-4c7c-be80-7220f08f582d" providerId="ADAL" clId="{6042443D-426E-47B3-A4AF-70FED5F818F8}" dt="2022-06-09T06:12:30.799" v="236" actId="478"/>
          <ac:spMkLst>
            <pc:docMk/>
            <pc:sldMk cId="3895092045" sldId="267"/>
            <ac:spMk id="13" creationId="{8A6442B4-4DB0-44AA-81ED-BC31D1C4A1D2}"/>
          </ac:spMkLst>
        </pc:spChg>
        <pc:spChg chg="add del mod">
          <ac:chgData name="Miettinen Jukka" userId="a39d5eaa-b20e-4c7c-be80-7220f08f582d" providerId="ADAL" clId="{6042443D-426E-47B3-A4AF-70FED5F818F8}" dt="2022-06-09T06:12:38.873" v="237" actId="478"/>
          <ac:spMkLst>
            <pc:docMk/>
            <pc:sldMk cId="3895092045" sldId="267"/>
            <ac:spMk id="15" creationId="{5E6DDD1B-A755-4599-9A6D-637CA3694CF6}"/>
          </ac:spMkLst>
        </pc:spChg>
        <pc:spChg chg="add mod">
          <ac:chgData name="Miettinen Jukka" userId="a39d5eaa-b20e-4c7c-be80-7220f08f582d" providerId="ADAL" clId="{6042443D-426E-47B3-A4AF-70FED5F818F8}" dt="2022-06-09T14:10:48.875" v="3853" actId="6549"/>
          <ac:spMkLst>
            <pc:docMk/>
            <pc:sldMk cId="3895092045" sldId="267"/>
            <ac:spMk id="16" creationId="{D150FA32-7A4C-4710-BDDA-AAA898AF84FD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18" creationId="{BA55F9E3-CBBD-4040-A4C8-866130D9C1F0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19" creationId="{FA224399-4F87-4CCA-AE1B-E7A81407008F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20" creationId="{FEBE1B45-3D26-43E3-A108-C7803BB4A0C3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21" creationId="{BFA2C1BF-A4FE-47F4-8AB1-A6A205E76D5E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22" creationId="{87D2FCB5-327A-4A9F-B6EB-E506BCCEE315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23" creationId="{891733B9-0107-4C72-9304-B3ED76C6C4A2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25" creationId="{A74AABBD-2A62-4E44-AC7E-8CD9DD5660A8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26" creationId="{9822F685-0E5A-4487-880D-AE50AC711565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27" creationId="{9340FFAB-546D-4380-8AAD-6C255CB0EF71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28" creationId="{B2E8E96B-61F5-4B13-B0E2-246DB3A50170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29" creationId="{44F1195A-354D-44AC-8A0F-20C2467C5DA1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30" creationId="{D01E15AF-D709-473B-BC68-87237609871B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31" creationId="{FD62B5C8-810D-4FB6-B05F-C45B5FCC7D6E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32" creationId="{95D93A3B-F73D-40CF-A346-48B6DD122758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33" creationId="{B8C62A1F-A835-4B09-9A4C-F3540A0DE24F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36" creationId="{89C6CABA-EB79-4C8F-ACB4-1878AF074C0C}"/>
          </ac:spMkLst>
        </pc:spChg>
        <pc:spChg chg="add del mod">
          <ac:chgData name="Miettinen Jukka" userId="a39d5eaa-b20e-4c7c-be80-7220f08f582d" providerId="ADAL" clId="{6042443D-426E-47B3-A4AF-70FED5F818F8}" dt="2022-06-09T06:21:13.406" v="814"/>
          <ac:spMkLst>
            <pc:docMk/>
            <pc:sldMk cId="3895092045" sldId="267"/>
            <ac:spMk id="37" creationId="{C2B80DF7-D423-43FD-9268-8994BCFCE1C6}"/>
          </ac:spMkLst>
        </pc:spChg>
        <pc:spChg chg="add mod">
          <ac:chgData name="Miettinen Jukka" userId="a39d5eaa-b20e-4c7c-be80-7220f08f582d" providerId="ADAL" clId="{6042443D-426E-47B3-A4AF-70FED5F818F8}" dt="2022-06-09T06:32:00.008" v="1216" actId="1076"/>
          <ac:spMkLst>
            <pc:docMk/>
            <pc:sldMk cId="3895092045" sldId="267"/>
            <ac:spMk id="42" creationId="{4E519694-3E5A-47C1-867B-E3F38910BF54}"/>
          </ac:spMkLst>
        </pc:spChg>
        <pc:picChg chg="mod">
          <ac:chgData name="Miettinen Jukka" userId="a39d5eaa-b20e-4c7c-be80-7220f08f582d" providerId="ADAL" clId="{6042443D-426E-47B3-A4AF-70FED5F818F8}" dt="2022-06-09T06:05:06.073" v="199" actId="1038"/>
          <ac:picMkLst>
            <pc:docMk/>
            <pc:sldMk cId="3895092045" sldId="267"/>
            <ac:picMk id="6" creationId="{46820FB9-6EBF-F94B-A0EC-0CF70783AFA7}"/>
          </ac:picMkLst>
        </pc:picChg>
        <pc:picChg chg="mod">
          <ac:chgData name="Miettinen Jukka" userId="a39d5eaa-b20e-4c7c-be80-7220f08f582d" providerId="ADAL" clId="{6042443D-426E-47B3-A4AF-70FED5F818F8}" dt="2022-06-09T06:05:06.073" v="199" actId="1038"/>
          <ac:picMkLst>
            <pc:docMk/>
            <pc:sldMk cId="3895092045" sldId="267"/>
            <ac:picMk id="8" creationId="{21EC7D06-E22C-4424-8AF8-E7410CC7C6BC}"/>
          </ac:picMkLst>
        </pc:picChg>
        <pc:picChg chg="mod">
          <ac:chgData name="Miettinen Jukka" userId="a39d5eaa-b20e-4c7c-be80-7220f08f582d" providerId="ADAL" clId="{6042443D-426E-47B3-A4AF-70FED5F818F8}" dt="2022-06-09T06:05:06.073" v="199" actId="1038"/>
          <ac:picMkLst>
            <pc:docMk/>
            <pc:sldMk cId="3895092045" sldId="267"/>
            <ac:picMk id="9" creationId="{6655A6C4-9922-49E9-8F59-9A5BF8E59D0E}"/>
          </ac:picMkLst>
        </pc:picChg>
        <pc:picChg chg="add mod">
          <ac:chgData name="Miettinen Jukka" userId="a39d5eaa-b20e-4c7c-be80-7220f08f582d" providerId="ADAL" clId="{6042443D-426E-47B3-A4AF-70FED5F818F8}" dt="2022-06-09T06:57:00.945" v="2519" actId="962"/>
          <ac:picMkLst>
            <pc:docMk/>
            <pc:sldMk cId="3895092045" sldId="267"/>
            <ac:picMk id="11" creationId="{426CF38B-C9E3-4DC8-A72F-3A9261255C1D}"/>
          </ac:picMkLst>
        </pc:picChg>
        <pc:picChg chg="add mod">
          <ac:chgData name="Miettinen Jukka" userId="a39d5eaa-b20e-4c7c-be80-7220f08f582d" providerId="ADAL" clId="{6042443D-426E-47B3-A4AF-70FED5F818F8}" dt="2022-06-09T06:57:03.603" v="2520" actId="962"/>
          <ac:picMkLst>
            <pc:docMk/>
            <pc:sldMk cId="3895092045" sldId="267"/>
            <ac:picMk id="12" creationId="{58A473F0-B85B-42E8-8158-34CFE31226BE}"/>
          </ac:picMkLst>
        </pc:picChg>
        <pc:picChg chg="add mod">
          <ac:chgData name="Miettinen Jukka" userId="a39d5eaa-b20e-4c7c-be80-7220f08f582d" providerId="ADAL" clId="{6042443D-426E-47B3-A4AF-70FED5F818F8}" dt="2022-06-09T06:28:09.421" v="827" actId="14100"/>
          <ac:picMkLst>
            <pc:docMk/>
            <pc:sldMk cId="3895092045" sldId="267"/>
            <ac:picMk id="17" creationId="{43D02DE3-3C2C-41C2-A825-A034CB36F06F}"/>
          </ac:picMkLst>
        </pc:picChg>
        <pc:picChg chg="add del mod">
          <ac:chgData name="Miettinen Jukka" userId="a39d5eaa-b20e-4c7c-be80-7220f08f582d" providerId="ADAL" clId="{6042443D-426E-47B3-A4AF-70FED5F818F8}" dt="2022-06-09T06:21:13.406" v="814"/>
          <ac:picMkLst>
            <pc:docMk/>
            <pc:sldMk cId="3895092045" sldId="267"/>
            <ac:picMk id="24" creationId="{0BD87BB2-7C07-4CA8-BC01-6615BB91CA31}"/>
          </ac:picMkLst>
        </pc:picChg>
        <pc:picChg chg="add del mod">
          <ac:chgData name="Miettinen Jukka" userId="a39d5eaa-b20e-4c7c-be80-7220f08f582d" providerId="ADAL" clId="{6042443D-426E-47B3-A4AF-70FED5F818F8}" dt="2022-06-09T06:21:13.406" v="814"/>
          <ac:picMkLst>
            <pc:docMk/>
            <pc:sldMk cId="3895092045" sldId="267"/>
            <ac:picMk id="34" creationId="{3C3F19B6-ABCA-43F6-83EF-F08CCF20DDC3}"/>
          </ac:picMkLst>
        </pc:picChg>
        <pc:picChg chg="add del mod">
          <ac:chgData name="Miettinen Jukka" userId="a39d5eaa-b20e-4c7c-be80-7220f08f582d" providerId="ADAL" clId="{6042443D-426E-47B3-A4AF-70FED5F818F8}" dt="2022-06-09T06:21:13.406" v="814"/>
          <ac:picMkLst>
            <pc:docMk/>
            <pc:sldMk cId="3895092045" sldId="267"/>
            <ac:picMk id="35" creationId="{B712B8B3-9B73-4C65-B985-E82E005DEB64}"/>
          </ac:picMkLst>
        </pc:picChg>
        <pc:picChg chg="add del mod">
          <ac:chgData name="Miettinen Jukka" userId="a39d5eaa-b20e-4c7c-be80-7220f08f582d" providerId="ADAL" clId="{6042443D-426E-47B3-A4AF-70FED5F818F8}" dt="2022-06-09T06:26:19.972" v="820" actId="478"/>
          <ac:picMkLst>
            <pc:docMk/>
            <pc:sldMk cId="3895092045" sldId="267"/>
            <ac:picMk id="39" creationId="{A5708B64-E117-44B2-A479-90BB8384218F}"/>
          </ac:picMkLst>
        </pc:picChg>
        <pc:picChg chg="add mod">
          <ac:chgData name="Miettinen Jukka" userId="a39d5eaa-b20e-4c7c-be80-7220f08f582d" providerId="ADAL" clId="{6042443D-426E-47B3-A4AF-70FED5F818F8}" dt="2022-06-09T06:29:49.173" v="1102" actId="962"/>
          <ac:picMkLst>
            <pc:docMk/>
            <pc:sldMk cId="3895092045" sldId="267"/>
            <ac:picMk id="41" creationId="{E14DB252-267A-4462-9EAE-B43453A0B70E}"/>
          </ac:picMkLst>
        </pc:picChg>
      </pc:sldChg>
      <pc:sldChg chg="del">
        <pc:chgData name="Miettinen Jukka" userId="a39d5eaa-b20e-4c7c-be80-7220f08f582d" providerId="ADAL" clId="{6042443D-426E-47B3-A4AF-70FED5F818F8}" dt="2022-06-09T07:07:31.739" v="3183" actId="47"/>
        <pc:sldMkLst>
          <pc:docMk/>
          <pc:sldMk cId="1288311268" sldId="268"/>
        </pc:sldMkLst>
      </pc:sldChg>
      <pc:sldChg chg="addSp delSp modSp del mod ord">
        <pc:chgData name="Miettinen Jukka" userId="a39d5eaa-b20e-4c7c-be80-7220f08f582d" providerId="ADAL" clId="{6042443D-426E-47B3-A4AF-70FED5F818F8}" dt="2022-06-09T08:26:24.597" v="3787" actId="47"/>
        <pc:sldMkLst>
          <pc:docMk/>
          <pc:sldMk cId="1956160385" sldId="269"/>
        </pc:sldMkLst>
        <pc:spChg chg="add del">
          <ac:chgData name="Miettinen Jukka" userId="a39d5eaa-b20e-4c7c-be80-7220f08f582d" providerId="ADAL" clId="{6042443D-426E-47B3-A4AF-70FED5F818F8}" dt="2022-06-09T07:08:40.335" v="3236" actId="478"/>
          <ac:spMkLst>
            <pc:docMk/>
            <pc:sldMk cId="1956160385" sldId="269"/>
            <ac:spMk id="12" creationId="{25E939BB-01BC-4BFA-A1AA-085524367418}"/>
          </ac:spMkLst>
        </pc:spChg>
        <pc:picChg chg="add del mod">
          <ac:chgData name="Miettinen Jukka" userId="a39d5eaa-b20e-4c7c-be80-7220f08f582d" providerId="ADAL" clId="{6042443D-426E-47B3-A4AF-70FED5F818F8}" dt="2022-06-09T07:08:41.402" v="3238"/>
          <ac:picMkLst>
            <pc:docMk/>
            <pc:sldMk cId="1956160385" sldId="269"/>
            <ac:picMk id="13" creationId="{1F45B570-C1F3-4089-AF0A-D0D14A8366CB}"/>
          </ac:picMkLst>
        </pc:picChg>
        <pc:picChg chg="add del mod">
          <ac:chgData name="Miettinen Jukka" userId="a39d5eaa-b20e-4c7c-be80-7220f08f582d" providerId="ADAL" clId="{6042443D-426E-47B3-A4AF-70FED5F818F8}" dt="2022-06-09T07:08:41.402" v="3238"/>
          <ac:picMkLst>
            <pc:docMk/>
            <pc:sldMk cId="1956160385" sldId="269"/>
            <ac:picMk id="14" creationId="{5BFABE7E-5233-439E-9850-BE02412D0445}"/>
          </ac:picMkLst>
        </pc:picChg>
      </pc:sldChg>
      <pc:sldChg chg="addSp modSp mod">
        <pc:chgData name="Miettinen Jukka" userId="a39d5eaa-b20e-4c7c-be80-7220f08f582d" providerId="ADAL" clId="{6042443D-426E-47B3-A4AF-70FED5F818F8}" dt="2022-06-09T09:20:30.585" v="3846" actId="1035"/>
        <pc:sldMkLst>
          <pc:docMk/>
          <pc:sldMk cId="2820261301" sldId="272"/>
        </pc:sldMkLst>
        <pc:spChg chg="mod">
          <ac:chgData name="Miettinen Jukka" userId="a39d5eaa-b20e-4c7c-be80-7220f08f582d" providerId="ADAL" clId="{6042443D-426E-47B3-A4AF-70FED5F818F8}" dt="2022-06-09T06:02:45.883" v="3" actId="27636"/>
          <ac:spMkLst>
            <pc:docMk/>
            <pc:sldMk cId="2820261301" sldId="272"/>
            <ac:spMk id="13" creationId="{FA923A3C-51FC-2F44-A45E-BB78E1889209}"/>
          </ac:spMkLst>
        </pc:spChg>
        <pc:spChg chg="mod">
          <ac:chgData name="Miettinen Jukka" userId="a39d5eaa-b20e-4c7c-be80-7220f08f582d" providerId="ADAL" clId="{6042443D-426E-47B3-A4AF-70FED5F818F8}" dt="2022-06-09T08:26:50.616" v="3791" actId="14100"/>
          <ac:spMkLst>
            <pc:docMk/>
            <pc:sldMk cId="2820261301" sldId="272"/>
            <ac:spMk id="15" creationId="{85F7E798-91AB-FD4D-953B-5A4CC987C3F6}"/>
          </ac:spMkLst>
        </pc:spChg>
        <pc:picChg chg="mod ord">
          <ac:chgData name="Miettinen Jukka" userId="a39d5eaa-b20e-4c7c-be80-7220f08f582d" providerId="ADAL" clId="{6042443D-426E-47B3-A4AF-70FED5F818F8}" dt="2022-06-09T09:20:30.585" v="3846" actId="1035"/>
          <ac:picMkLst>
            <pc:docMk/>
            <pc:sldMk cId="2820261301" sldId="272"/>
            <ac:picMk id="14" creationId="{42F9AED9-4ED0-4107-9A77-2312C2414CA2}"/>
          </ac:picMkLst>
        </pc:picChg>
        <pc:picChg chg="mod">
          <ac:chgData name="Miettinen Jukka" userId="a39d5eaa-b20e-4c7c-be80-7220f08f582d" providerId="ADAL" clId="{6042443D-426E-47B3-A4AF-70FED5F818F8}" dt="2022-06-09T06:57:07.403" v="2521" actId="962"/>
          <ac:picMkLst>
            <pc:docMk/>
            <pc:sldMk cId="2820261301" sldId="272"/>
            <ac:picMk id="16" creationId="{BFD3E0FA-2D7F-4B84-BAF3-E6C782E4E26F}"/>
          </ac:picMkLst>
        </pc:picChg>
        <pc:picChg chg="add mod">
          <ac:chgData name="Miettinen Jukka" userId="a39d5eaa-b20e-4c7c-be80-7220f08f582d" providerId="ADAL" clId="{6042443D-426E-47B3-A4AF-70FED5F818F8}" dt="2022-06-09T08:45:31.079" v="3832" actId="14100"/>
          <ac:picMkLst>
            <pc:docMk/>
            <pc:sldMk cId="2820261301" sldId="272"/>
            <ac:picMk id="17" creationId="{7E31B191-4CF7-4184-B974-742CBD169F2C}"/>
          </ac:picMkLst>
        </pc:picChg>
      </pc:sldChg>
      <pc:sldChg chg="del">
        <pc:chgData name="Miettinen Jukka" userId="a39d5eaa-b20e-4c7c-be80-7220f08f582d" providerId="ADAL" clId="{6042443D-426E-47B3-A4AF-70FED5F818F8}" dt="2022-06-09T08:26:24.597" v="3787" actId="47"/>
        <pc:sldMkLst>
          <pc:docMk/>
          <pc:sldMk cId="3790378981" sldId="273"/>
        </pc:sldMkLst>
      </pc:sldChg>
      <pc:sldChg chg="del">
        <pc:chgData name="Miettinen Jukka" userId="a39d5eaa-b20e-4c7c-be80-7220f08f582d" providerId="ADAL" clId="{6042443D-426E-47B3-A4AF-70FED5F818F8}" dt="2022-06-09T08:26:24.597" v="3787" actId="47"/>
        <pc:sldMkLst>
          <pc:docMk/>
          <pc:sldMk cId="2722313389" sldId="274"/>
        </pc:sldMkLst>
      </pc:sldChg>
      <pc:sldChg chg="del">
        <pc:chgData name="Miettinen Jukka" userId="a39d5eaa-b20e-4c7c-be80-7220f08f582d" providerId="ADAL" clId="{6042443D-426E-47B3-A4AF-70FED5F818F8}" dt="2022-06-09T08:26:24.597" v="3787" actId="47"/>
        <pc:sldMkLst>
          <pc:docMk/>
          <pc:sldMk cId="3073128709" sldId="275"/>
        </pc:sldMkLst>
      </pc:sldChg>
      <pc:sldChg chg="del">
        <pc:chgData name="Miettinen Jukka" userId="a39d5eaa-b20e-4c7c-be80-7220f08f582d" providerId="ADAL" clId="{6042443D-426E-47B3-A4AF-70FED5F818F8}" dt="2022-06-09T07:07:31.739" v="3183" actId="47"/>
        <pc:sldMkLst>
          <pc:docMk/>
          <pc:sldMk cId="1887928976" sldId="276"/>
        </pc:sldMkLst>
      </pc:sldChg>
      <pc:sldChg chg="del">
        <pc:chgData name="Miettinen Jukka" userId="a39d5eaa-b20e-4c7c-be80-7220f08f582d" providerId="ADAL" clId="{6042443D-426E-47B3-A4AF-70FED5F818F8}" dt="2022-06-09T06:05:58.081" v="215" actId="47"/>
        <pc:sldMkLst>
          <pc:docMk/>
          <pc:sldMk cId="3648512899" sldId="277"/>
        </pc:sldMkLst>
      </pc:sldChg>
      <pc:sldChg chg="del">
        <pc:chgData name="Miettinen Jukka" userId="a39d5eaa-b20e-4c7c-be80-7220f08f582d" providerId="ADAL" clId="{6042443D-426E-47B3-A4AF-70FED5F818F8}" dt="2022-06-09T06:05:51.539" v="214" actId="47"/>
        <pc:sldMkLst>
          <pc:docMk/>
          <pc:sldMk cId="3893612834" sldId="278"/>
        </pc:sldMkLst>
      </pc:sldChg>
      <pc:sldChg chg="addSp delSp modSp add mod">
        <pc:chgData name="Miettinen Jukka" userId="a39d5eaa-b20e-4c7c-be80-7220f08f582d" providerId="ADAL" clId="{6042443D-426E-47B3-A4AF-70FED5F818F8}" dt="2022-06-09T14:10:09.076" v="3848" actId="2"/>
        <pc:sldMkLst>
          <pc:docMk/>
          <pc:sldMk cId="2327005097" sldId="279"/>
        </pc:sldMkLst>
        <pc:spChg chg="del mod">
          <ac:chgData name="Miettinen Jukka" userId="a39d5eaa-b20e-4c7c-be80-7220f08f582d" providerId="ADAL" clId="{6042443D-426E-47B3-A4AF-70FED5F818F8}" dt="2022-06-09T06:47:39.172" v="2085" actId="478"/>
          <ac:spMkLst>
            <pc:docMk/>
            <pc:sldMk cId="2327005097" sldId="279"/>
            <ac:spMk id="4" creationId="{E5E15F62-C979-5341-A54A-22336498AF2D}"/>
          </ac:spMkLst>
        </pc:spChg>
        <pc:spChg chg="mod">
          <ac:chgData name="Miettinen Jukka" userId="a39d5eaa-b20e-4c7c-be80-7220f08f582d" providerId="ADAL" clId="{6042443D-426E-47B3-A4AF-70FED5F818F8}" dt="2022-06-09T14:10:09.076" v="3848" actId="2"/>
          <ac:spMkLst>
            <pc:docMk/>
            <pc:sldMk cId="2327005097" sldId="279"/>
            <ac:spMk id="7" creationId="{2CB8352C-D077-9D4C-A648-96629D3211A9}"/>
          </ac:spMkLst>
        </pc:spChg>
        <pc:spChg chg="add del mod">
          <ac:chgData name="Miettinen Jukka" userId="a39d5eaa-b20e-4c7c-be80-7220f08f582d" providerId="ADAL" clId="{6042443D-426E-47B3-A4AF-70FED5F818F8}" dt="2022-06-09T06:47:41.509" v="2086" actId="478"/>
          <ac:spMkLst>
            <pc:docMk/>
            <pc:sldMk cId="2327005097" sldId="279"/>
            <ac:spMk id="10" creationId="{FEAB06AE-C111-40DF-8DF5-90F9D7A377A9}"/>
          </ac:spMkLst>
        </pc:spChg>
        <pc:spChg chg="add mod">
          <ac:chgData name="Miettinen Jukka" userId="a39d5eaa-b20e-4c7c-be80-7220f08f582d" providerId="ADAL" clId="{6042443D-426E-47B3-A4AF-70FED5F818F8}" dt="2022-06-09T14:09:26.810" v="3847" actId="20577"/>
          <ac:spMkLst>
            <pc:docMk/>
            <pc:sldMk cId="2327005097" sldId="279"/>
            <ac:spMk id="13" creationId="{F9CC46F3-C3BD-4006-955C-0418D0E4BECB}"/>
          </ac:spMkLst>
        </pc:spChg>
        <pc:spChg chg="add mod">
          <ac:chgData name="Miettinen Jukka" userId="a39d5eaa-b20e-4c7c-be80-7220f08f582d" providerId="ADAL" clId="{6042443D-426E-47B3-A4AF-70FED5F818F8}" dt="2022-06-09T06:54:47.873" v="2509" actId="1076"/>
          <ac:spMkLst>
            <pc:docMk/>
            <pc:sldMk cId="2327005097" sldId="279"/>
            <ac:spMk id="17" creationId="{C3F3409F-9B42-4951-AEA4-E60435C24873}"/>
          </ac:spMkLst>
        </pc:spChg>
        <pc:picChg chg="mod">
          <ac:chgData name="Miettinen Jukka" userId="a39d5eaa-b20e-4c7c-be80-7220f08f582d" providerId="ADAL" clId="{6042443D-426E-47B3-A4AF-70FED5F818F8}" dt="2022-06-09T06:56:53.869" v="2517" actId="962"/>
          <ac:picMkLst>
            <pc:docMk/>
            <pc:sldMk cId="2327005097" sldId="279"/>
            <ac:picMk id="11" creationId="{426CF38B-C9E3-4DC8-A72F-3A9261255C1D}"/>
          </ac:picMkLst>
        </pc:picChg>
        <pc:picChg chg="mod">
          <ac:chgData name="Miettinen Jukka" userId="a39d5eaa-b20e-4c7c-be80-7220f08f582d" providerId="ADAL" clId="{6042443D-426E-47B3-A4AF-70FED5F818F8}" dt="2022-06-09T06:56:56.319" v="2518" actId="962"/>
          <ac:picMkLst>
            <pc:docMk/>
            <pc:sldMk cId="2327005097" sldId="279"/>
            <ac:picMk id="12" creationId="{58A473F0-B85B-42E8-8158-34CFE31226BE}"/>
          </ac:picMkLst>
        </pc:picChg>
        <pc:picChg chg="add mod ord">
          <ac:chgData name="Miettinen Jukka" userId="a39d5eaa-b20e-4c7c-be80-7220f08f582d" providerId="ADAL" clId="{6042443D-426E-47B3-A4AF-70FED5F818F8}" dt="2022-06-09T08:29:38.347" v="3807" actId="1076"/>
          <ac:picMkLst>
            <pc:docMk/>
            <pc:sldMk cId="2327005097" sldId="279"/>
            <ac:picMk id="14" creationId="{82FA3CEF-A1E9-41F4-ACD8-7CFF5A2608E9}"/>
          </ac:picMkLst>
        </pc:picChg>
        <pc:picChg chg="add mod ord">
          <ac:chgData name="Miettinen Jukka" userId="a39d5eaa-b20e-4c7c-be80-7220f08f582d" providerId="ADAL" clId="{6042443D-426E-47B3-A4AF-70FED5F818F8}" dt="2022-06-09T08:29:45.048" v="3809" actId="1076"/>
          <ac:picMkLst>
            <pc:docMk/>
            <pc:sldMk cId="2327005097" sldId="279"/>
            <ac:picMk id="15" creationId="{C2E34776-A4E3-4B69-8B7D-A6C6956C8673}"/>
          </ac:picMkLst>
        </pc:picChg>
        <pc:picChg chg="add mod ord">
          <ac:chgData name="Miettinen Jukka" userId="a39d5eaa-b20e-4c7c-be80-7220f08f582d" providerId="ADAL" clId="{6042443D-426E-47B3-A4AF-70FED5F818F8}" dt="2022-06-09T06:54:20.819" v="2503" actId="14100"/>
          <ac:picMkLst>
            <pc:docMk/>
            <pc:sldMk cId="2327005097" sldId="279"/>
            <ac:picMk id="18" creationId="{C9526F14-E6EB-4568-BBC3-D6E79F3A834C}"/>
          </ac:picMkLst>
        </pc:picChg>
      </pc:sldChg>
      <pc:sldChg chg="modSp add del mod ord">
        <pc:chgData name="Miettinen Jukka" userId="a39d5eaa-b20e-4c7c-be80-7220f08f582d" providerId="ADAL" clId="{6042443D-426E-47B3-A4AF-70FED5F818F8}" dt="2022-06-09T08:26:24.597" v="3787" actId="47"/>
        <pc:sldMkLst>
          <pc:docMk/>
          <pc:sldMk cId="1439938744" sldId="280"/>
        </pc:sldMkLst>
        <pc:picChg chg="mod">
          <ac:chgData name="Miettinen Jukka" userId="a39d5eaa-b20e-4c7c-be80-7220f08f582d" providerId="ADAL" clId="{6042443D-426E-47B3-A4AF-70FED5F818F8}" dt="2022-06-09T06:56:45.069" v="2515" actId="962"/>
          <ac:picMkLst>
            <pc:docMk/>
            <pc:sldMk cId="1439938744" sldId="280"/>
            <ac:picMk id="11" creationId="{426CF38B-C9E3-4DC8-A72F-3A9261255C1D}"/>
          </ac:picMkLst>
        </pc:picChg>
        <pc:picChg chg="mod">
          <ac:chgData name="Miettinen Jukka" userId="a39d5eaa-b20e-4c7c-be80-7220f08f582d" providerId="ADAL" clId="{6042443D-426E-47B3-A4AF-70FED5F818F8}" dt="2022-06-09T06:56:47.619" v="2516" actId="962"/>
          <ac:picMkLst>
            <pc:docMk/>
            <pc:sldMk cId="1439938744" sldId="280"/>
            <ac:picMk id="12" creationId="{58A473F0-B85B-42E8-8158-34CFE31226BE}"/>
          </ac:picMkLst>
        </pc:picChg>
      </pc:sldChg>
      <pc:sldChg chg="addSp delSp modSp add mod">
        <pc:chgData name="Miettinen Jukka" userId="a39d5eaa-b20e-4c7c-be80-7220f08f582d" providerId="ADAL" clId="{6042443D-426E-47B3-A4AF-70FED5F818F8}" dt="2022-06-09T14:14:05.907" v="3879" actId="20577"/>
        <pc:sldMkLst>
          <pc:docMk/>
          <pc:sldMk cId="2584414890" sldId="281"/>
        </pc:sldMkLst>
        <pc:spChg chg="mod">
          <ac:chgData name="Miettinen Jukka" userId="a39d5eaa-b20e-4c7c-be80-7220f08f582d" providerId="ADAL" clId="{6042443D-426E-47B3-A4AF-70FED5F818F8}" dt="2022-06-09T14:12:08.025" v="3855" actId="14100"/>
          <ac:spMkLst>
            <pc:docMk/>
            <pc:sldMk cId="2584414890" sldId="281"/>
            <ac:spMk id="7" creationId="{2CB8352C-D077-9D4C-A648-96629D3211A9}"/>
          </ac:spMkLst>
        </pc:spChg>
        <pc:spChg chg="mod">
          <ac:chgData name="Miettinen Jukka" userId="a39d5eaa-b20e-4c7c-be80-7220f08f582d" providerId="ADAL" clId="{6042443D-426E-47B3-A4AF-70FED5F818F8}" dt="2022-06-09T14:14:05.907" v="3879" actId="20577"/>
          <ac:spMkLst>
            <pc:docMk/>
            <pc:sldMk cId="2584414890" sldId="281"/>
            <ac:spMk id="13" creationId="{F9CC46F3-C3BD-4006-955C-0418D0E4BECB}"/>
          </ac:spMkLst>
        </pc:spChg>
        <pc:spChg chg="del mod">
          <ac:chgData name="Miettinen Jukka" userId="a39d5eaa-b20e-4c7c-be80-7220f08f582d" providerId="ADAL" clId="{6042443D-426E-47B3-A4AF-70FED5F818F8}" dt="2022-06-09T06:59:57.102" v="2617" actId="478"/>
          <ac:spMkLst>
            <pc:docMk/>
            <pc:sldMk cId="2584414890" sldId="281"/>
            <ac:spMk id="17" creationId="{C3F3409F-9B42-4951-AEA4-E60435C24873}"/>
          </ac:spMkLst>
        </pc:spChg>
        <pc:spChg chg="add mod">
          <ac:chgData name="Miettinen Jukka" userId="a39d5eaa-b20e-4c7c-be80-7220f08f582d" providerId="ADAL" clId="{6042443D-426E-47B3-A4AF-70FED5F818F8}" dt="2022-06-09T07:27:58.385" v="3713" actId="1038"/>
          <ac:spMkLst>
            <pc:docMk/>
            <pc:sldMk cId="2584414890" sldId="281"/>
            <ac:spMk id="21" creationId="{C1BB085B-569F-4696-A6E6-D678329B6A33}"/>
          </ac:spMkLst>
        </pc:spChg>
        <pc:spChg chg="add del mod">
          <ac:chgData name="Miettinen Jukka" userId="a39d5eaa-b20e-4c7c-be80-7220f08f582d" providerId="ADAL" clId="{6042443D-426E-47B3-A4AF-70FED5F818F8}" dt="2022-06-09T07:21:56.812" v="3579" actId="478"/>
          <ac:spMkLst>
            <pc:docMk/>
            <pc:sldMk cId="2584414890" sldId="281"/>
            <ac:spMk id="22" creationId="{2A2C7014-8C77-4359-A230-2E28C9BE5A44}"/>
          </ac:spMkLst>
        </pc:spChg>
        <pc:spChg chg="add mod">
          <ac:chgData name="Miettinen Jukka" userId="a39d5eaa-b20e-4c7c-be80-7220f08f582d" providerId="ADAL" clId="{6042443D-426E-47B3-A4AF-70FED5F818F8}" dt="2022-06-09T07:27:58.385" v="3713" actId="1038"/>
          <ac:spMkLst>
            <pc:docMk/>
            <pc:sldMk cId="2584414890" sldId="281"/>
            <ac:spMk id="25" creationId="{8612DA9A-BA99-4F20-8D56-B1D2DC3CCA04}"/>
          </ac:spMkLst>
        </pc:spChg>
        <pc:spChg chg="add mod">
          <ac:chgData name="Miettinen Jukka" userId="a39d5eaa-b20e-4c7c-be80-7220f08f582d" providerId="ADAL" clId="{6042443D-426E-47B3-A4AF-70FED5F818F8}" dt="2022-06-09T07:30:01.485" v="3769" actId="1037"/>
          <ac:spMkLst>
            <pc:docMk/>
            <pc:sldMk cId="2584414890" sldId="281"/>
            <ac:spMk id="26" creationId="{85D1E238-322A-4D02-8BE1-ADD70B52B174}"/>
          </ac:spMkLst>
        </pc:spChg>
        <pc:spChg chg="add del mod">
          <ac:chgData name="Miettinen Jukka" userId="a39d5eaa-b20e-4c7c-be80-7220f08f582d" providerId="ADAL" clId="{6042443D-426E-47B3-A4AF-70FED5F818F8}" dt="2022-06-09T07:28:49.572" v="3720" actId="478"/>
          <ac:spMkLst>
            <pc:docMk/>
            <pc:sldMk cId="2584414890" sldId="281"/>
            <ac:spMk id="27" creationId="{AB287029-E4FD-4052-9D4E-B2C3B9F6580E}"/>
          </ac:spMkLst>
        </pc:spChg>
        <pc:spChg chg="add mod">
          <ac:chgData name="Miettinen Jukka" userId="a39d5eaa-b20e-4c7c-be80-7220f08f582d" providerId="ADAL" clId="{6042443D-426E-47B3-A4AF-70FED5F818F8}" dt="2022-06-09T07:30:10.285" v="3781" actId="1035"/>
          <ac:spMkLst>
            <pc:docMk/>
            <pc:sldMk cId="2584414890" sldId="281"/>
            <ac:spMk id="28" creationId="{212D05FE-38C5-4DE3-B15F-C3BE0F2C3B98}"/>
          </ac:spMkLst>
        </pc:spChg>
        <pc:picChg chg="del">
          <ac:chgData name="Miettinen Jukka" userId="a39d5eaa-b20e-4c7c-be80-7220f08f582d" providerId="ADAL" clId="{6042443D-426E-47B3-A4AF-70FED5F818F8}" dt="2022-06-09T06:59:50.605" v="2613" actId="478"/>
          <ac:picMkLst>
            <pc:docMk/>
            <pc:sldMk cId="2584414890" sldId="281"/>
            <ac:picMk id="14" creationId="{82FA3CEF-A1E9-41F4-ACD8-7CFF5A2608E9}"/>
          </ac:picMkLst>
        </pc:picChg>
        <pc:picChg chg="del">
          <ac:chgData name="Miettinen Jukka" userId="a39d5eaa-b20e-4c7c-be80-7220f08f582d" providerId="ADAL" clId="{6042443D-426E-47B3-A4AF-70FED5F818F8}" dt="2022-06-09T06:59:51.319" v="2614" actId="478"/>
          <ac:picMkLst>
            <pc:docMk/>
            <pc:sldMk cId="2584414890" sldId="281"/>
            <ac:picMk id="15" creationId="{C2E34776-A4E3-4B69-8B7D-A6C6956C8673}"/>
          </ac:picMkLst>
        </pc:picChg>
        <pc:picChg chg="add del mod">
          <ac:chgData name="Miettinen Jukka" userId="a39d5eaa-b20e-4c7c-be80-7220f08f582d" providerId="ADAL" clId="{6042443D-426E-47B3-A4AF-70FED5F818F8}" dt="2022-06-09T07:19:43.701" v="3551" actId="478"/>
          <ac:picMkLst>
            <pc:docMk/>
            <pc:sldMk cId="2584414890" sldId="281"/>
            <ac:picMk id="16" creationId="{8BB43A52-36E9-472A-AF05-197E5C0CE213}"/>
          </ac:picMkLst>
        </pc:picChg>
        <pc:picChg chg="del">
          <ac:chgData name="Miettinen Jukka" userId="a39d5eaa-b20e-4c7c-be80-7220f08f582d" providerId="ADAL" clId="{6042443D-426E-47B3-A4AF-70FED5F818F8}" dt="2022-06-09T06:59:51.902" v="2615" actId="478"/>
          <ac:picMkLst>
            <pc:docMk/>
            <pc:sldMk cId="2584414890" sldId="281"/>
            <ac:picMk id="18" creationId="{C9526F14-E6EB-4568-BBC3-D6E79F3A834C}"/>
          </ac:picMkLst>
        </pc:picChg>
        <pc:picChg chg="add mod">
          <ac:chgData name="Miettinen Jukka" userId="a39d5eaa-b20e-4c7c-be80-7220f08f582d" providerId="ADAL" clId="{6042443D-426E-47B3-A4AF-70FED5F818F8}" dt="2022-06-09T07:27:58.385" v="3713" actId="1038"/>
          <ac:picMkLst>
            <pc:docMk/>
            <pc:sldMk cId="2584414890" sldId="281"/>
            <ac:picMk id="19" creationId="{9A2DB17F-3D9D-428C-A156-3339778106EB}"/>
          </ac:picMkLst>
        </pc:picChg>
        <pc:picChg chg="add mod">
          <ac:chgData name="Miettinen Jukka" userId="a39d5eaa-b20e-4c7c-be80-7220f08f582d" providerId="ADAL" clId="{6042443D-426E-47B3-A4AF-70FED5F818F8}" dt="2022-06-09T07:27:58.385" v="3713" actId="1038"/>
          <ac:picMkLst>
            <pc:docMk/>
            <pc:sldMk cId="2584414890" sldId="281"/>
            <ac:picMk id="20" creationId="{6F7F55B6-C7B1-4249-9A03-90F6042F608E}"/>
          </ac:picMkLst>
        </pc:picChg>
        <pc:picChg chg="add mod">
          <ac:chgData name="Miettinen Jukka" userId="a39d5eaa-b20e-4c7c-be80-7220f08f582d" providerId="ADAL" clId="{6042443D-426E-47B3-A4AF-70FED5F818F8}" dt="2022-06-09T07:27:58.385" v="3713" actId="1038"/>
          <ac:picMkLst>
            <pc:docMk/>
            <pc:sldMk cId="2584414890" sldId="281"/>
            <ac:picMk id="23" creationId="{A79C61CF-0B49-414F-AE8B-D65A2ABF4C7A}"/>
          </ac:picMkLst>
        </pc:picChg>
        <pc:picChg chg="add mod modCrop">
          <ac:chgData name="Miettinen Jukka" userId="a39d5eaa-b20e-4c7c-be80-7220f08f582d" providerId="ADAL" clId="{6042443D-426E-47B3-A4AF-70FED5F818F8}" dt="2022-06-09T07:27:58.385" v="3713" actId="1038"/>
          <ac:picMkLst>
            <pc:docMk/>
            <pc:sldMk cId="2584414890" sldId="281"/>
            <ac:picMk id="24" creationId="{7ACD3C05-C690-411D-945F-113A6119B636}"/>
          </ac:picMkLst>
        </pc:picChg>
      </pc:sldChg>
      <pc:sldChg chg="addSp delSp modSp add mod">
        <pc:chgData name="Miettinen Jukka" userId="a39d5eaa-b20e-4c7c-be80-7220f08f582d" providerId="ADAL" clId="{6042443D-426E-47B3-A4AF-70FED5F818F8}" dt="2022-06-09T07:09:53.560" v="3303" actId="1076"/>
        <pc:sldMkLst>
          <pc:docMk/>
          <pc:sldMk cId="777719157" sldId="282"/>
        </pc:sldMkLst>
        <pc:spChg chg="del">
          <ac:chgData name="Miettinen Jukka" userId="a39d5eaa-b20e-4c7c-be80-7220f08f582d" providerId="ADAL" clId="{6042443D-426E-47B3-A4AF-70FED5F818F8}" dt="2022-06-09T07:08:53.816" v="3241" actId="478"/>
          <ac:spMkLst>
            <pc:docMk/>
            <pc:sldMk cId="777719157" sldId="282"/>
            <ac:spMk id="12" creationId="{25E939BB-01BC-4BFA-A1AA-085524367418}"/>
          </ac:spMkLst>
        </pc:spChg>
        <pc:picChg chg="add mod">
          <ac:chgData name="Miettinen Jukka" userId="a39d5eaa-b20e-4c7c-be80-7220f08f582d" providerId="ADAL" clId="{6042443D-426E-47B3-A4AF-70FED5F818F8}" dt="2022-06-09T07:09:53.560" v="3303" actId="1076"/>
          <ac:picMkLst>
            <pc:docMk/>
            <pc:sldMk cId="777719157" sldId="282"/>
            <ac:picMk id="13" creationId="{7DA55307-9EDF-42EE-8814-FC118771262F}"/>
          </ac:picMkLst>
        </pc:picChg>
        <pc:picChg chg="add mod">
          <ac:chgData name="Miettinen Jukka" userId="a39d5eaa-b20e-4c7c-be80-7220f08f582d" providerId="ADAL" clId="{6042443D-426E-47B3-A4AF-70FED5F818F8}" dt="2022-06-09T07:09:53.560" v="3303" actId="1076"/>
          <ac:picMkLst>
            <pc:docMk/>
            <pc:sldMk cId="777719157" sldId="282"/>
            <ac:picMk id="14" creationId="{49B809D8-AB89-44BF-BE3A-2DF9885E4C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9FB8C-A4DD-5F42-876E-0DE32318DFC6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220D-B117-1245-9553-24C72C0F5C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92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20D-B117-1245-9553-24C72C0F5C8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56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CF46BF-E327-8544-8725-35D6242A9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1F830F7-A867-3A4C-A076-912ACD556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896DA9-C7C7-4245-A2BD-4BFB12EC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97852A-8C17-3042-934B-01D4232A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6F3A54-0117-EF45-A681-7578CBAE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20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8918EE-E749-134B-8597-44410345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288742-1271-2748-A2D0-851E109F3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5A2E98-DC70-1944-B06B-1AAA26E3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DA1827-E480-BD48-B908-8697D340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B67236-F381-5042-A396-0B71F1D7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93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21B62D5-575F-574A-AB95-0500EADFA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7AE4690-27AC-614C-99F2-B79B630CF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551EEA-B8AB-A644-87EA-BCF8F09F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A4C69D-33A7-5949-825D-98CF5723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227E04-41EF-1046-81E2-2CF70AAC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69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23EB87-63ED-D440-B5AC-F07DAE7D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F1429-DFD9-3D46-9002-6450EC5D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4D7414-398E-A540-966E-C2588D80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0A42AD-E704-1B47-8A2E-22072C9E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59A6B-DF65-A444-BCA2-9ECB0344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55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DF364-5EF5-2B47-9EC7-93DD1B89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BE9EF9-5C55-E142-9FBF-4A5A8033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5AD5D0-4175-5C41-844A-843D42A3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F540B7-6C29-4E48-8929-F4174BB6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879FBF-B681-724C-B3C9-3169763B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8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5FEAF4-1C15-E544-A414-560BD5A2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ADD56-61C0-2B40-8F40-BE637FA7F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F63184-7946-BE49-BB81-D8D70DBE2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A2411C-D916-7A41-B15C-C0506FF1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46B6C2-3D43-8B4A-9604-F1582A6D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A10A7C-929D-4E41-9FCA-D46BB53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02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F2CB1-D79A-3749-B1E7-68AE5F0D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649B3D-2EE3-C54F-833B-C2782812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6C54A4-90CA-974A-805C-6286157BC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25B9BD-2EF7-C145-861E-9B616EA58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D42F8B8-6E2A-A94A-89FB-FE6FE73FD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C40DF9-9ABC-3D41-8003-FFF9E11C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E91467B-0F5E-3D43-A232-4BF25ACF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678B78-0DA6-864F-BF92-C59D0FC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27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B6439-603C-9747-B6DD-F79F594B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3192E5-95AF-C14E-BEB2-5A35909A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EA8AD4-3B0D-C942-A527-41CE3A59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DB0153-3305-8846-B699-43A76A3A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55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16535F5-1F64-7A4A-8B88-57C86C73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E90848-25B0-9E42-895E-E5296467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3B5616-48C2-904C-9A49-E9127DF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0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F8FE8-0E15-8041-BE29-86B099D9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E22A1-5021-7E4A-9C7F-B884B81C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05D6CF-D52A-4143-8CA9-D3B8D42E2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5C1F70-EF71-204A-8084-3283D83D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C99A17-87BB-1D4F-9610-6F089DAC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8D3B07-CA48-9840-8187-E5E8D2D1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26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BB6DF-6E16-EB4B-A3EE-ACF50DF6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4E6A7C0-FAA4-F54A-A217-837B31AB9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6FED74-1DA6-9441-A2C5-EBA42F895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20C358-8964-9442-B37F-846513E3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2A452E-29C1-5B43-85B4-C65A1C25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B298C7-0CE3-A044-89A8-1920ED6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23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09712BB-838F-064E-B2CE-A5BB8162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0CF7A5-FDA8-1547-8B5C-0BB5B0BE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2ABB29-C8E6-F04D-A06B-63ABAE23A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85E6F7-5DE9-8149-B0C0-76B2441CA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15736C-9337-964D-90FE-A13E0C0E3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0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f-tep.com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-tep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hyperlink" Target="https://f-tep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emf"/><Relationship Id="rId7" Type="http://schemas.openxmlformats.org/officeDocument/2006/relationships/image" Target="../media/image2.emf"/><Relationship Id="rId12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11" Type="http://schemas.openxmlformats.org/officeDocument/2006/relationships/image" Target="../media/image9.png"/><Relationship Id="rId5" Type="http://schemas.openxmlformats.org/officeDocument/2006/relationships/image" Target="../media/image17.emf"/><Relationship Id="rId10" Type="http://schemas.openxmlformats.org/officeDocument/2006/relationships/hyperlink" Target="https://f-tep.com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-tep.com/" TargetMode="External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Kuva 35">
            <a:extLst>
              <a:ext uri="{FF2B5EF4-FFF2-40B4-BE49-F238E27FC236}">
                <a16:creationId xmlns:a16="http://schemas.microsoft.com/office/drawing/2014/main" id="{BCF61FC5-8CF6-A64E-874D-C6728FD2B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8" t="30605" b="-1"/>
          <a:stretch/>
        </p:blipFill>
        <p:spPr>
          <a:xfrm>
            <a:off x="9723819" y="2218627"/>
            <a:ext cx="2548390" cy="4661602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8A405CF7-DF4B-F14C-9E86-582CF9AEC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01" b="62942"/>
          <a:stretch/>
        </p:blipFill>
        <p:spPr>
          <a:xfrm>
            <a:off x="8635544" y="-175501"/>
            <a:ext cx="2175918" cy="2813770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F73F9EC8-E065-F842-A3AE-26DED250A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3" y="508000"/>
            <a:ext cx="2540990" cy="1429307"/>
          </a:xfrm>
          <a:prstGeom prst="rect">
            <a:avLst/>
          </a:prstGeom>
        </p:spPr>
      </p:pic>
      <p:sp>
        <p:nvSpPr>
          <p:cNvPr id="13" name="Otsikko 8">
            <a:extLst>
              <a:ext uri="{FF2B5EF4-FFF2-40B4-BE49-F238E27FC236}">
                <a16:creationId xmlns:a16="http://schemas.microsoft.com/office/drawing/2014/main" id="{FA923A3C-51FC-2F44-A45E-BB78E1889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759" y="2636136"/>
            <a:ext cx="8971060" cy="1255791"/>
          </a:xfrm>
        </p:spPr>
        <p:txBody>
          <a:bodyPr>
            <a:normAutofit/>
          </a:bodyPr>
          <a:lstStyle/>
          <a:p>
            <a:pPr algn="l"/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Forestry TEP</a:t>
            </a:r>
          </a:p>
        </p:txBody>
      </p:sp>
      <p:sp>
        <p:nvSpPr>
          <p:cNvPr id="15" name="Alaotsikko 11">
            <a:extLst>
              <a:ext uri="{FF2B5EF4-FFF2-40B4-BE49-F238E27FC236}">
                <a16:creationId xmlns:a16="http://schemas.microsoft.com/office/drawing/2014/main" id="{85F7E798-91AB-FD4D-953B-5A4CC987C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759" y="4081758"/>
            <a:ext cx="3895441" cy="1655762"/>
          </a:xfrm>
        </p:spPr>
        <p:txBody>
          <a:bodyPr/>
          <a:lstStyle/>
          <a:p>
            <a:pPr algn="l"/>
            <a:r>
              <a:rPr lang="fi-FI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P</a:t>
            </a:r>
            <a:r>
              <a:rPr lang="fi-FI" sz="24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ilvilaskenta-alusta metsien ja ympäristön seurantaan</a:t>
            </a:r>
            <a:endParaRPr lang="fi-FI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118C1AE-A20D-5C4D-9799-8CFC5FE26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446" y="-20547"/>
            <a:ext cx="3304554" cy="249591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573592D-75F3-2B46-B458-82E5F20B9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575" y="2269343"/>
            <a:ext cx="2748348" cy="40314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4F7A429-59C6-456F-931C-1D8697E3C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2" y="838400"/>
            <a:ext cx="1078629" cy="7980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CA008F4-CE77-4FFC-B61F-D9E717A77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1830" y="809005"/>
            <a:ext cx="2285714" cy="835048"/>
          </a:xfrm>
          <a:prstGeom prst="rect">
            <a:avLst/>
          </a:prstGeom>
        </p:spPr>
      </p:pic>
      <p:sp>
        <p:nvSpPr>
          <p:cNvPr id="12" name="Alaotsikko 2">
            <a:extLst>
              <a:ext uri="{FF2B5EF4-FFF2-40B4-BE49-F238E27FC236}">
                <a16:creationId xmlns:a16="http://schemas.microsoft.com/office/drawing/2014/main" id="{8B095250-2C0F-4AD4-AC3D-F248E6282F24}"/>
              </a:ext>
            </a:extLst>
          </p:cNvPr>
          <p:cNvSpPr txBox="1">
            <a:spLocks/>
          </p:cNvSpPr>
          <p:nvPr/>
        </p:nvSpPr>
        <p:spPr>
          <a:xfrm>
            <a:off x="419245" y="197443"/>
            <a:ext cx="8652339" cy="83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b="1" dirty="0">
                <a:solidFill>
                  <a:srgbClr val="212529"/>
                </a:solidFill>
                <a:latin typeface="Roboto" panose="02000000000000000000" pitchFamily="2" charset="0"/>
              </a:rPr>
              <a:t>Kohti ekosysteemitilinpidon toimijaverkostoa? Scandic </a:t>
            </a:r>
            <a:r>
              <a:rPr lang="fi-FI" sz="1600" b="1" dirty="0" err="1">
                <a:solidFill>
                  <a:srgbClr val="212529"/>
                </a:solidFill>
                <a:latin typeface="Roboto" panose="02000000000000000000" pitchFamily="2" charset="0"/>
              </a:rPr>
              <a:t>Simonkenttä</a:t>
            </a:r>
            <a:r>
              <a:rPr lang="fi-FI" sz="1600" b="1" dirty="0">
                <a:solidFill>
                  <a:srgbClr val="212529"/>
                </a:solidFill>
                <a:latin typeface="Roboto" panose="02000000000000000000" pitchFamily="2" charset="0"/>
              </a:rPr>
              <a:t> 14.6.2022, Helsinki</a:t>
            </a:r>
            <a:endParaRPr lang="fi-FI" sz="2000" b="1" dirty="0">
              <a:solidFill>
                <a:srgbClr val="395152"/>
              </a:solidFill>
              <a:latin typeface="Montserrat" pitchFamily="2" charset="77"/>
            </a:endParaRPr>
          </a:p>
        </p:txBody>
      </p:sp>
      <p:sp>
        <p:nvSpPr>
          <p:cNvPr id="4" name="Tekstiruutu 20">
            <a:extLst>
              <a:ext uri="{FF2B5EF4-FFF2-40B4-BE49-F238E27FC236}">
                <a16:creationId xmlns:a16="http://schemas.microsoft.com/office/drawing/2014/main" id="{51EAA3F2-4CC7-1E2D-29CB-A0A83BA75461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D3E0FA-2D7F-4B84-BAF3-E6C782E4E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5006" y="923239"/>
            <a:ext cx="1061021" cy="713221"/>
          </a:xfrm>
          <a:prstGeom prst="rect">
            <a:avLst/>
          </a:prstGeom>
        </p:spPr>
      </p:pic>
      <p:pic>
        <p:nvPicPr>
          <p:cNvPr id="17" name="Picture 16" descr="Forestry TEP alustan graafinen käyttöliittymä">
            <a:extLst>
              <a:ext uri="{FF2B5EF4-FFF2-40B4-BE49-F238E27FC236}">
                <a16:creationId xmlns:a16="http://schemas.microsoft.com/office/drawing/2014/main" id="{7E31B191-4CF7-4184-B974-742CBD169F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0091" y="3035633"/>
            <a:ext cx="5014441" cy="2729483"/>
          </a:xfrm>
          <a:prstGeom prst="rect">
            <a:avLst/>
          </a:prstGeom>
        </p:spPr>
      </p:pic>
      <p:pic>
        <p:nvPicPr>
          <p:cNvPr id="14" name="Content Placeholder 1">
            <a:hlinkClick r:id="rId11"/>
            <a:extLst>
              <a:ext uri="{FF2B5EF4-FFF2-40B4-BE49-F238E27FC236}">
                <a16:creationId xmlns:a16="http://schemas.microsoft.com/office/drawing/2014/main" id="{42F9AED9-4ED0-4107-9A77-2312C2414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5149" y="5394634"/>
            <a:ext cx="961500" cy="3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26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2CB8352C-D077-9D4C-A648-96629D32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" y="61813"/>
            <a:ext cx="9231864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Forestry TEP, osa suurta verkostoa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150FA32-7A4C-4710-BDDA-AAA898AF8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7" y="1405588"/>
            <a:ext cx="5686425" cy="7080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Euroopan Avaruusjärjestön (ESA) visio data ja prosessointi alustojen verkostosta</a:t>
            </a: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7" name="Picture 2" descr="ESA:n nelitasoinen alustaverkosto: Datan tuottajat, Data levittäjät, Palveluntarjoajat ja Käyttäjät">
            <a:extLst>
              <a:ext uri="{FF2B5EF4-FFF2-40B4-BE49-F238E27FC236}">
                <a16:creationId xmlns:a16="http://schemas.microsoft.com/office/drawing/2014/main" id="{43D02DE3-3C2C-41C2-A825-A034CB36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" y="2396147"/>
            <a:ext cx="7444114" cy="34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isällön paikkamerkki 3">
            <a:extLst>
              <a:ext uri="{FF2B5EF4-FFF2-40B4-BE49-F238E27FC236}">
                <a16:creationId xmlns:a16="http://schemas.microsoft.com/office/drawing/2014/main" id="{4E519694-3E5A-47C1-867B-E3F38910BF54}"/>
              </a:ext>
            </a:extLst>
          </p:cNvPr>
          <p:cNvSpPr txBox="1">
            <a:spLocks/>
          </p:cNvSpPr>
          <p:nvPr/>
        </p:nvSpPr>
        <p:spPr>
          <a:xfrm>
            <a:off x="7261975" y="1321666"/>
            <a:ext cx="3003018" cy="437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Forestry </a:t>
            </a:r>
            <a:r>
              <a:rPr 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TEP:in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rooli</a:t>
            </a: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41" name="Picture 40" descr="Forestry TEPin rooli: Linkki datavarastojen ja käyttäjän välillä. Tarjoaa laskenta-alustan ja sovelluksia.">
            <a:extLst>
              <a:ext uri="{FF2B5EF4-FFF2-40B4-BE49-F238E27FC236}">
                <a16:creationId xmlns:a16="http://schemas.microsoft.com/office/drawing/2014/main" id="{E14DB252-267A-4462-9EAE-B43453A0B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234" y="1856115"/>
            <a:ext cx="3211229" cy="325472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8A8B515-EDCD-274D-8CE1-7CFFF2D72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734" y="-119508"/>
            <a:ext cx="2198152" cy="477859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6820FB9-6EBF-F94B-A0EC-0CF70783A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692" y="6104382"/>
            <a:ext cx="1371600" cy="7726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1EC7D06-E22C-4424-8AF8-E7410CC7C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45" y="6197041"/>
            <a:ext cx="826949" cy="61184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655A6C4-9922-49E9-8F59-9A5BF8E5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225" y="6156845"/>
            <a:ext cx="1904762" cy="695873"/>
          </a:xfrm>
          <a:prstGeom prst="rect">
            <a:avLst/>
          </a:prstGeom>
        </p:spPr>
      </p:pic>
      <p:pic>
        <p:nvPicPr>
          <p:cNvPr id="11" name="Content Placeholder 1">
            <a:hlinkClick r:id="rId8"/>
            <a:extLst>
              <a:ext uri="{FF2B5EF4-FFF2-40B4-BE49-F238E27FC236}">
                <a16:creationId xmlns:a16="http://schemas.microsoft.com/office/drawing/2014/main" id="{426CF38B-C9E3-4DC8-A72F-3A9261255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740" y="6230089"/>
            <a:ext cx="1541922" cy="53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A473F0-B85B-42E8-8158-34CFE3122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9268" y="6228516"/>
            <a:ext cx="799393" cy="537354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1F6F7366-49D3-85E3-E30E-AA82B5F4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9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2CB8352C-D077-9D4C-A648-96629D32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31864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Forestry TEP:in käyttäminen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F9CC46F3-C3BD-4006-955C-0418D0E4BECB}"/>
              </a:ext>
            </a:extLst>
          </p:cNvPr>
          <p:cNvSpPr txBox="1">
            <a:spLocks/>
          </p:cNvSpPr>
          <p:nvPr/>
        </p:nvSpPr>
        <p:spPr>
          <a:xfrm>
            <a:off x="400703" y="1727939"/>
            <a:ext cx="6174318" cy="39125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Käyttötapoja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Alustan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sovellusten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käyttäminen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myös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omien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datasettien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kanssa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Omien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sovellusten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tuominen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käyttäminen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alustalla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Omien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sovellusten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jakaminen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tai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lisenssointi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Kaksi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käyttötapaa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Graafisen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käyttöliittymän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kautta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internetissä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REST API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koneiden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välisen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yhteyden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kautta</a:t>
            </a: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4" name="Picture 13" descr="Forestry TEP nettisivujen etusivu">
            <a:extLst>
              <a:ext uri="{FF2B5EF4-FFF2-40B4-BE49-F238E27FC236}">
                <a16:creationId xmlns:a16="http://schemas.microsoft.com/office/drawing/2014/main" id="{82FA3CEF-A1E9-41F4-ACD8-7CFF5A26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681" y="1474151"/>
            <a:ext cx="3254835" cy="1833312"/>
          </a:xfrm>
          <a:prstGeom prst="rect">
            <a:avLst/>
          </a:prstGeom>
        </p:spPr>
      </p:pic>
      <p:pic>
        <p:nvPicPr>
          <p:cNvPr id="15" name="Picture 14" descr="Forestry TEP alustan graafinen käyttöliittymä">
            <a:extLst>
              <a:ext uri="{FF2B5EF4-FFF2-40B4-BE49-F238E27FC236}">
                <a16:creationId xmlns:a16="http://schemas.microsoft.com/office/drawing/2014/main" id="{C2E34776-A4E3-4B69-8B7D-A6C6956C8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217" y="2941187"/>
            <a:ext cx="3201708" cy="17427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F3409F-9B42-4951-AEA4-E60435C24873}"/>
              </a:ext>
            </a:extLst>
          </p:cNvPr>
          <p:cNvSpPr txBox="1"/>
          <p:nvPr/>
        </p:nvSpPr>
        <p:spPr>
          <a:xfrm>
            <a:off x="6695989" y="5345262"/>
            <a:ext cx="2061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Montserrat" panose="00000500000000000000" pitchFamily="2" charset="0"/>
              </a:rPr>
              <a:t>Lisää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tietoa</a:t>
            </a:r>
            <a:r>
              <a:rPr lang="en-US" sz="1600" dirty="0">
                <a:latin typeface="Montserrat" panose="00000500000000000000" pitchFamily="2" charset="0"/>
              </a:rPr>
              <a:t>: </a:t>
            </a:r>
            <a:r>
              <a:rPr lang="en-US" sz="1600" b="1" dirty="0">
                <a:latin typeface="Montserrat" panose="00000500000000000000" pitchFamily="2" charset="0"/>
              </a:rPr>
              <a:t>https://f-tep.com </a:t>
            </a:r>
            <a:endParaRPr lang="fi-FI" sz="1600" b="1" dirty="0">
              <a:latin typeface="Montserrat" panose="00000500000000000000" pitchFamily="2" charset="0"/>
            </a:endParaRPr>
          </a:p>
        </p:txBody>
      </p:sp>
      <p:pic>
        <p:nvPicPr>
          <p:cNvPr id="18" name="Picture 17" descr="Sovelluskehittäjän näkymä.">
            <a:extLst>
              <a:ext uri="{FF2B5EF4-FFF2-40B4-BE49-F238E27FC236}">
                <a16:creationId xmlns:a16="http://schemas.microsoft.com/office/drawing/2014/main" id="{C9526F14-E6EB-4568-BBC3-D6E79F3A8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36" t="28471" r="2417" b="22813"/>
          <a:stretch/>
        </p:blipFill>
        <p:spPr>
          <a:xfrm>
            <a:off x="8580656" y="4373358"/>
            <a:ext cx="3601415" cy="183331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8A8B515-EDCD-274D-8CE1-7CFFF2D72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734" y="-119508"/>
            <a:ext cx="2198152" cy="477859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6820FB9-6EBF-F94B-A0EC-0CF70783A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5692" y="6104382"/>
            <a:ext cx="1371600" cy="7726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1EC7D06-E22C-4424-8AF8-E7410CC7C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45" y="6197041"/>
            <a:ext cx="826949" cy="61184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655A6C4-9922-49E9-8F59-9A5BF8E5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12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1F6F7366-49D3-85E3-E30E-AA82B5F4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1" name="Content Placeholder 1">
            <a:hlinkClick r:id="rId9"/>
            <a:extLst>
              <a:ext uri="{FF2B5EF4-FFF2-40B4-BE49-F238E27FC236}">
                <a16:creationId xmlns:a16="http://schemas.microsoft.com/office/drawing/2014/main" id="{426CF38B-C9E3-4DC8-A72F-3A9261255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740" y="6230089"/>
            <a:ext cx="1541922" cy="53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A473F0-B85B-42E8-8158-34CFE3122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9268" y="6228516"/>
            <a:ext cx="799393" cy="5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0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2CB8352C-D077-9D4C-A648-96629D32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9667992" cy="1325563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Forestry </a:t>
            </a:r>
            <a:r>
              <a:rPr lang="fi-FI" sz="4000" b="1" dirty="0" err="1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TEP:in</a:t>
            </a:r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 mahdollisuudet osana ekosysteemitilinpidon toimijaverkostoa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F9CC46F3-C3BD-4006-955C-0418D0E4BECB}"/>
              </a:ext>
            </a:extLst>
          </p:cNvPr>
          <p:cNvSpPr txBox="1">
            <a:spLocks/>
          </p:cNvSpPr>
          <p:nvPr/>
        </p:nvSpPr>
        <p:spPr>
          <a:xfrm>
            <a:off x="246590" y="1725128"/>
            <a:ext cx="7119981" cy="4411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Sovellusten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datojen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käyttö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tiedon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tuottamiseen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Kasvava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määrä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sovelluksia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metsien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muun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kasvillisuuden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rakenteen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ominaisuuksien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seuranteen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esim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hiilivaranto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) </a:t>
            </a: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Mahdollisuus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tuoda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oma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sovellus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alustalle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suora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yhteys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CREODIAS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datoihin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sekä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kaukoyhteydellä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muihin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alustoihin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Sovellusten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ajaminen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tulosten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siirto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automaattisesti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muille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alustoille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Graafisena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käyttöliittymänä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loppukäyttäjälle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Valmis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graafinen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käyttöliittymä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jonka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kautta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voi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tarjota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käyttäjille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mahdollisuuden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itse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ajaa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prosesseja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heidän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omille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alueilleen</a:t>
            </a: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9" name="Picture 18" descr="Satelliittikuvasta tehty ennustekartta maanpäällisen biomassan määrästä">
            <a:extLst>
              <a:ext uri="{FF2B5EF4-FFF2-40B4-BE49-F238E27FC236}">
                <a16:creationId xmlns:a16="http://schemas.microsoft.com/office/drawing/2014/main" id="{9A2DB17F-3D9D-428C-A156-33397781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126" y="1529646"/>
            <a:ext cx="2036153" cy="20361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BB085B-569F-4696-A6E6-D678329B6A33}"/>
              </a:ext>
            </a:extLst>
          </p:cNvPr>
          <p:cNvSpPr txBox="1"/>
          <p:nvPr/>
        </p:nvSpPr>
        <p:spPr>
          <a:xfrm>
            <a:off x="9496634" y="1460456"/>
            <a:ext cx="158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Maanpäällinen biomassa</a:t>
            </a:r>
          </a:p>
        </p:txBody>
      </p:sp>
      <p:pic>
        <p:nvPicPr>
          <p:cNvPr id="20" name="Picture 19" descr="Maanpäällisen biomassakartan karttaselite">
            <a:extLst>
              <a:ext uri="{FF2B5EF4-FFF2-40B4-BE49-F238E27FC236}">
                <a16:creationId xmlns:a16="http://schemas.microsoft.com/office/drawing/2014/main" id="{6F7F55B6-C7B1-4249-9A03-90F6042F6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r="46294"/>
          <a:stretch/>
        </p:blipFill>
        <p:spPr>
          <a:xfrm>
            <a:off x="9548738" y="2090929"/>
            <a:ext cx="1589269" cy="1616161"/>
          </a:xfrm>
          <a:prstGeom prst="rect">
            <a:avLst/>
          </a:prstGeom>
        </p:spPr>
      </p:pic>
      <p:pic>
        <p:nvPicPr>
          <p:cNvPr id="23" name="Picture 22" descr="Satelliittikuvasta tehty ennustekartta puulajien monimuotoisuudesta">
            <a:extLst>
              <a:ext uri="{FF2B5EF4-FFF2-40B4-BE49-F238E27FC236}">
                <a16:creationId xmlns:a16="http://schemas.microsoft.com/office/drawing/2014/main" id="{A79C61CF-0B49-414F-AE8B-D65A2ABF4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777" y="3620596"/>
            <a:ext cx="2050483" cy="20131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12DA9A-BA99-4F20-8D56-B1D2DC3CCA04}"/>
              </a:ext>
            </a:extLst>
          </p:cNvPr>
          <p:cNvSpPr txBox="1"/>
          <p:nvPr/>
        </p:nvSpPr>
        <p:spPr>
          <a:xfrm>
            <a:off x="9496633" y="3655234"/>
            <a:ext cx="190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Puulajien monimuotoisuus</a:t>
            </a:r>
          </a:p>
        </p:txBody>
      </p:sp>
      <p:pic>
        <p:nvPicPr>
          <p:cNvPr id="24" name="Picture 23" descr="Puulajien monimuotoisuuskartan karttaselite">
            <a:extLst>
              <a:ext uri="{FF2B5EF4-FFF2-40B4-BE49-F238E27FC236}">
                <a16:creationId xmlns:a16="http://schemas.microsoft.com/office/drawing/2014/main" id="{7ACD3C05-C690-411D-945F-113A6119B6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82" r="59020" b="5970"/>
          <a:stretch/>
        </p:blipFill>
        <p:spPr>
          <a:xfrm>
            <a:off x="9535986" y="4204802"/>
            <a:ext cx="1602021" cy="13627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12D05FE-38C5-4DE3-B15F-C3BE0F2C3B98}"/>
              </a:ext>
            </a:extLst>
          </p:cNvPr>
          <p:cNvSpPr txBox="1"/>
          <p:nvPr/>
        </p:nvSpPr>
        <p:spPr>
          <a:xfrm>
            <a:off x="7176014" y="5719803"/>
            <a:ext cx="1336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rgbClr val="000000"/>
                </a:solidFill>
                <a:latin typeface="Montserrat" panose="00000500000000000000" pitchFamily="2" charset="0"/>
              </a:rPr>
              <a:t>Lisää tietoa: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D1E238-322A-4D02-8BE1-ADD70B52B174}"/>
              </a:ext>
            </a:extLst>
          </p:cNvPr>
          <p:cNvSpPr txBox="1"/>
          <p:nvPr/>
        </p:nvSpPr>
        <p:spPr>
          <a:xfrm>
            <a:off x="8317121" y="5629158"/>
            <a:ext cx="36721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rgbClr val="000000"/>
                </a:solidFill>
                <a:latin typeface="Montserrat" panose="00000500000000000000" pitchFamily="2" charset="0"/>
              </a:rPr>
              <a:t>https://www.forestflux.eu/</a:t>
            </a:r>
          </a:p>
          <a:p>
            <a:r>
              <a:rPr lang="fi-FI" sz="1400" dirty="0">
                <a:solidFill>
                  <a:srgbClr val="000000"/>
                </a:solidFill>
                <a:latin typeface="Montserrat" panose="00000500000000000000" pitchFamily="2" charset="0"/>
              </a:rPr>
              <a:t>https://www.forestcarbonplatform.org/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8A8B515-EDCD-274D-8CE1-7CFFF2D72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734" y="-119508"/>
            <a:ext cx="2198152" cy="477859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6820FB9-6EBF-F94B-A0EC-0CF70783A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5692" y="6104382"/>
            <a:ext cx="1371600" cy="7726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1EC7D06-E22C-4424-8AF8-E7410CC7C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45" y="6197041"/>
            <a:ext cx="826949" cy="61184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655A6C4-9922-49E9-8F59-9A5BF8E5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12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1F6F7366-49D3-85E3-E30E-AA82B5F4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1" name="Content Placeholder 1">
            <a:hlinkClick r:id="rId10"/>
            <a:extLst>
              <a:ext uri="{FF2B5EF4-FFF2-40B4-BE49-F238E27FC236}">
                <a16:creationId xmlns:a16="http://schemas.microsoft.com/office/drawing/2014/main" id="{426CF38B-C9E3-4DC8-A72F-3A9261255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740" y="6230089"/>
            <a:ext cx="1541922" cy="53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A473F0-B85B-42E8-8158-34CFE3122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9268" y="6228516"/>
            <a:ext cx="799393" cy="5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7A688FB-1D72-450A-B6F9-DAFEA306A10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35DDE10-EE0E-554F-8ECD-6C8C86417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734" y="-119508"/>
            <a:ext cx="2198152" cy="477859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E421F6C-21AC-574F-998A-4451440E0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64" y="5729686"/>
            <a:ext cx="1958759" cy="110180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5141A78-0264-5B4C-83B5-9F37D4D3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36229" y="-119508"/>
            <a:ext cx="2198152" cy="477859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6935B17-3074-F947-9DFB-CEE428B2E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0601" y="6059836"/>
            <a:ext cx="1708376" cy="51187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7461058-C3B6-0340-A29A-535C5E91F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405" y="6060696"/>
            <a:ext cx="1819653" cy="51445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22B8B4-CE1F-49DF-9A30-DC46428BF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770" y="5898248"/>
            <a:ext cx="2093095" cy="764678"/>
          </a:xfrm>
          <a:prstGeom prst="rect">
            <a:avLst/>
          </a:prstGeom>
        </p:spPr>
      </p:pic>
      <p:sp>
        <p:nvSpPr>
          <p:cNvPr id="5" name="Tekstiruutu 20">
            <a:extLst>
              <a:ext uri="{FF2B5EF4-FFF2-40B4-BE49-F238E27FC236}">
                <a16:creationId xmlns:a16="http://schemas.microsoft.com/office/drawing/2014/main" id="{084740AF-9687-D8F9-3D2E-D85B469D7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6114780"/>
            <a:ext cx="61341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 </a:t>
            </a:r>
            <a:endParaRPr lang="fi-FI" sz="1600" dirty="0">
              <a:latin typeface="Montserrat" panose="00000500000000000000" pitchFamily="2" charset="0"/>
            </a:endParaRPr>
          </a:p>
          <a:p>
            <a:r>
              <a:rPr lang="fi-FI" sz="1600" dirty="0">
                <a:latin typeface="Montserrat"/>
              </a:rPr>
              <a:t>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3" name="Content Placeholder 1">
            <a:hlinkClick r:id="rId8"/>
            <a:extLst>
              <a:ext uri="{FF2B5EF4-FFF2-40B4-BE49-F238E27FC236}">
                <a16:creationId xmlns:a16="http://schemas.microsoft.com/office/drawing/2014/main" id="{7DA55307-9EDF-42EE-8814-FC1187712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4908" y="2552865"/>
            <a:ext cx="2741869" cy="97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B809D8-AB89-44BF-BE3A-2DF9885E4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8378" y="2558265"/>
            <a:ext cx="1436411" cy="9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1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a89f8e-2002-4b92-9e39-307302374348">
      <Terms xmlns="http://schemas.microsoft.com/office/infopath/2007/PartnerControls"/>
    </lcf76f155ced4ddcb4097134ff3c332f>
    <TaxCatchAll xmlns="b789af2a-8775-471c-b549-654095ec777f" xsi:nil="true"/>
    <SharedWithUsers xmlns="b789af2a-8775-471c-b549-654095ec777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4AA3914AEF08B46B5748BAD0C9343D1" ma:contentTypeVersion="12" ma:contentTypeDescription="Luo uusi asiakirja." ma:contentTypeScope="" ma:versionID="dad1d199a788a2cfc67a3335c2c1394d">
  <xsd:schema xmlns:xsd="http://www.w3.org/2001/XMLSchema" xmlns:xs="http://www.w3.org/2001/XMLSchema" xmlns:p="http://schemas.microsoft.com/office/2006/metadata/properties" xmlns:ns2="40a89f8e-2002-4b92-9e39-307302374348" xmlns:ns3="b789af2a-8775-471c-b549-654095ec777f" targetNamespace="http://schemas.microsoft.com/office/2006/metadata/properties" ma:root="true" ma:fieldsID="18ba2de84fc51442f682dc56bbad95e9" ns2:_="" ns3:_="">
    <xsd:import namespace="40a89f8e-2002-4b92-9e39-307302374348"/>
    <xsd:import namespace="b789af2a-8775-471c-b549-654095ec7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89f8e-2002-4b92-9e39-3073023743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9af2a-8775-471c-b549-654095ec77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f2b4bf-e1d0-4a8a-8534-b9b53314324c}" ma:internalName="TaxCatchAll" ma:showField="CatchAllData" ma:web="b789af2a-8775-471c-b549-654095ec7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D8718B-5C09-48FE-9486-234459926C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B638F7-20E7-485E-AC8D-E3494DE85829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b789af2a-8775-471c-b549-654095ec777f"/>
    <ds:schemaRef ds:uri="40a89f8e-2002-4b92-9e39-30730237434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83D57D0-0B2A-4B7E-8953-9ABF44718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89f8e-2002-4b92-9e39-307302374348"/>
    <ds:schemaRef ds:uri="b789af2a-8775-471c-b549-654095ec7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203</Words>
  <Application>Microsoft Office PowerPoint</Application>
  <PresentationFormat>Laajakuva</PresentationFormat>
  <Paragraphs>36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Poppins</vt:lpstr>
      <vt:lpstr>Roboto</vt:lpstr>
      <vt:lpstr>Office-teema</vt:lpstr>
      <vt:lpstr>Forestry TEP</vt:lpstr>
      <vt:lpstr>Forestry TEP, osa suurta verkostoa</vt:lpstr>
      <vt:lpstr>Forestry TEP:in käyttäminen</vt:lpstr>
      <vt:lpstr>Forestry TEP:in mahdollisuudet osana ekosysteemitilinpidon toimijaverkostoa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ekosysteemitilinpidon toimijaverkostoa (PPT-pohja)</dc:title>
  <dc:creator>Microsoft Office User</dc:creator>
  <cp:lastModifiedBy>Hurskainen Pekka</cp:lastModifiedBy>
  <cp:revision>104</cp:revision>
  <dcterms:created xsi:type="dcterms:W3CDTF">2020-12-08T11:10:52Z</dcterms:created>
  <dcterms:modified xsi:type="dcterms:W3CDTF">2022-06-16T07:55:21Z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0x01010034AA3914AEF08B46B5748BAD0C9343D1</vt:lpwstr>
  </property>
  <property fmtid="{D5CDD505-2E9C-101B-9397-08002B2CF9AE}" pid="3" name="MediaServiceImageTags">
    <vt:lpwstr/>
  </property>
  <property fmtid="{D5CDD505-2E9C-101B-9397-08002B2CF9AE}" pid="4" name="Order">
    <vt:lpwstr>45700.0000000000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